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1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0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5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9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5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1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1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7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71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0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4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B685D-394C-45BE-A1C8-40362E3DBE07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54745-266C-4F50-AFED-4E307337F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Popular </a:t>
            </a:r>
            <a:r>
              <a:rPr lang="en-US" b="1" dirty="0"/>
              <a:t>h</a:t>
            </a:r>
            <a:r>
              <a:rPr lang="en-US" b="1" dirty="0" smtClean="0"/>
              <a:t>oliday destinations in Georgia and Leisure Activities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47062"/>
            <a:ext cx="9144000" cy="1388224"/>
          </a:xfrm>
        </p:spPr>
        <p:txBody>
          <a:bodyPr/>
          <a:lstStyle/>
          <a:p>
            <a:pPr algn="r"/>
            <a:r>
              <a:rPr lang="en-US" i="1" dirty="0" smtClean="0"/>
              <a:t>Mariam </a:t>
            </a:r>
            <a:r>
              <a:rPr lang="en-US" i="1" dirty="0" err="1" smtClean="0"/>
              <a:t>Anjaparidze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3628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Lopota</a:t>
            </a:r>
            <a:r>
              <a:rPr lang="en-US" dirty="0" smtClean="0"/>
              <a:t> Lake Resort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821" y="1055919"/>
            <a:ext cx="6575570" cy="481306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 smtClean="0"/>
              <a:t>Lopota</a:t>
            </a:r>
            <a:r>
              <a:rPr lang="en-US" dirty="0" smtClean="0"/>
              <a:t> lake Resort is one of the popular holiday destination’s in Georgia, which is located in Kakheti region and surrounded by the Caucasus mountains.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9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engage our youngest guests at every turn, inspiring kids to interact with their environment and try something exciting. To find a place for all the fun at </a:t>
            </a:r>
            <a:r>
              <a:rPr lang="en-US" dirty="0" err="1" smtClean="0"/>
              <a:t>Lopota</a:t>
            </a:r>
            <a:r>
              <a:rPr lang="en-US" dirty="0" smtClean="0"/>
              <a:t>, we have created kids’ club - a space for little explorers and are ready to join them for adventures. Our professional nannies will keep the children entertained and help you to make the most of your stay.</a:t>
            </a:r>
          </a:p>
          <a:p>
            <a:r>
              <a:rPr lang="en-US" dirty="0" err="1" smtClean="0"/>
              <a:t>Lopota</a:t>
            </a:r>
            <a:r>
              <a:rPr lang="en-US" dirty="0" smtClean="0"/>
              <a:t> Resort offers its guests a variety of entertainment options. Leisure facilities include bicycles and water bikes, billiards, table football, tennis and mini-golf. </a:t>
            </a:r>
            <a:r>
              <a:rPr lang="en-US" dirty="0" err="1" smtClean="0"/>
              <a:t>Lopota</a:t>
            </a:r>
            <a:r>
              <a:rPr lang="en-US" dirty="0" smtClean="0"/>
              <a:t> Resort also provides horse-riding tours in </a:t>
            </a:r>
            <a:r>
              <a:rPr lang="en-US" dirty="0" err="1" smtClean="0"/>
              <a:t>Lopota</a:t>
            </a:r>
            <a:r>
              <a:rPr lang="en-US" dirty="0" smtClean="0"/>
              <a:t> Valley, where guests have an opportunity to ride horses of a high breed while enjoying the beautiful natural scenery of the Kakheti region.   Only </a:t>
            </a:r>
            <a:r>
              <a:rPr lang="en-US" dirty="0" err="1" smtClean="0"/>
              <a:t>Lopota</a:t>
            </a:r>
            <a:r>
              <a:rPr lang="en-US" dirty="0" smtClean="0"/>
              <a:t> Resort offers you the largest swimming venue.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6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83" y="4206239"/>
            <a:ext cx="3229481" cy="2036821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07075"/>
            <a:ext cx="3932237" cy="5735983"/>
          </a:xfrm>
        </p:spPr>
        <p:txBody>
          <a:bodyPr/>
          <a:lstStyle/>
          <a:p>
            <a:r>
              <a:rPr lang="en-US" dirty="0" err="1" smtClean="0"/>
              <a:t>Lopota</a:t>
            </a:r>
            <a:r>
              <a:rPr lang="en-US" dirty="0" smtClean="0"/>
              <a:t> Lake Resort &amp; Spa organizes annual 4-day corporate championship between amateur players. During the rest of the year, any guest can test their abilities on 2 professional courts.</a:t>
            </a:r>
          </a:p>
          <a:p>
            <a:r>
              <a:rPr lang="en-US" dirty="0" smtClean="0"/>
              <a:t>Mini golf is one of the most amusing things you can do at </a:t>
            </a:r>
            <a:r>
              <a:rPr lang="en-US" dirty="0" err="1" smtClean="0"/>
              <a:t>Lopota</a:t>
            </a:r>
            <a:r>
              <a:rPr lang="en-US" dirty="0" smtClean="0"/>
              <a:t> Resort. The rules are simple and anyone can play, so don’t be shy!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298" y="4206238"/>
            <a:ext cx="3350065" cy="20368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83" y="2057400"/>
            <a:ext cx="3156246" cy="20116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60" y="322292"/>
            <a:ext cx="4541181" cy="15979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011" y="2057400"/>
            <a:ext cx="3450638" cy="193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687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234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Popular holiday destinations in Georgia and Leisure Activities</vt:lpstr>
      <vt:lpstr>Lopota Lake Resort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Popular holiday destinations in Georgia and Leisure Activities</dc:title>
  <dc:creator>Maia Nikoleishvili</dc:creator>
  <cp:lastModifiedBy>Maia Nikoleishvili</cp:lastModifiedBy>
  <cp:revision>6</cp:revision>
  <dcterms:created xsi:type="dcterms:W3CDTF">2018-05-15T15:30:24Z</dcterms:created>
  <dcterms:modified xsi:type="dcterms:W3CDTF">2018-05-16T14:49:06Z</dcterms:modified>
</cp:coreProperties>
</file>